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A0B8-B847-6C99-E795-0C0A15071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6CDDE-A820-8C27-F6DE-E488E5CEE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85E3F-DE26-5791-BD91-5CE5CDF4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5F30F-7B7A-5682-DCAC-673EC5A5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2C686-ECA4-7660-3462-6D9A9F68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95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B631-539D-A35D-EC60-6968B976A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086F35-024D-CD84-F465-9270D1576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D84A3-F8D4-BE9D-F4FC-22C9228A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1199-19B4-4F45-A06E-18FF8C5C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E3B19-10F0-3C47-FAC0-E94CB29E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58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31361-9257-746C-F0BF-9F090BF83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2B9BA-BCA1-9E1A-EC33-80674C7C1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104DE-C42B-E4C8-46A0-3926029CE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10B6-75DD-9089-81AA-9D86D65E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86A02-B902-DB89-E246-CAF5DA58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29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BFE8-1395-1601-3EE8-DD08C92D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5621E-6654-F7EA-9207-A9C90F9F1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A867-DD67-DCB1-40A1-55E9CC54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88E2-828B-B8CF-F632-6444F7C7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1C9C5-9678-F2CA-3FF3-5DC44DB5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08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DC10-D51E-4714-DE93-A58D7D96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BB918-1A6E-4450-1EBF-777918AB8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DD78D-2490-B720-9BD7-6C38D937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C7785-6F95-57DE-4E45-A8ADDF2E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3F7D2-A0E6-4564-2637-CEA16E90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24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D0FD-A9C3-CA94-50ED-7A7B4880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6AB7E-3E86-188E-4C9C-A049C1075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1CDBD-19F3-F646-E91F-17A9BDAEA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4C8F7-8A07-8933-D2AF-799A21BEE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144A6-2CE4-A420-2D05-3E01BEE7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181CE-9A49-17EC-B646-11477EC4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C7857-4DD4-C51D-95D3-CA2CBBBE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151CB-1B91-160C-7AA5-C36D90319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87895-FB36-2B6B-4FCE-295D312C2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73B78-4C19-6C91-2F4A-D0C4ABD5E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1CD1F0-972A-064F-05E4-F6A1D12AF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171AA-F2F1-4C5D-CCB6-298453A1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FECD5-BC22-D80D-5F1E-E6BD94D9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7F3F20-7143-814D-C12D-6A53DFAD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10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A308-8888-1331-4512-4D5F8A46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74731-390C-28FD-8A2C-163A59C2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E35AD-6493-C2E2-44E4-F2366BC1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24D5E-0104-BB8B-EDA7-7CE842B9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1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467F9-436A-3D49-995B-56954435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C74B3-19A5-6D3A-2C51-ED9BFA8F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727-C3CC-4C72-1CF1-143986D6C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37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4212-1230-3B74-7803-70DDBA4F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8433-556D-7690-D8F2-86BD2BC44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85EF4-D201-F29A-7749-0403829FA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C1A1E-BC16-1922-4F73-41690ADD9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C835C-8E40-5CD7-C8C1-EE2FBDB2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27576-A7CD-07FC-2865-136D301D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14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9F3A0-B362-C03A-83FC-AF04326E4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AB2E-6324-6B71-11B6-77F0A6F02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F434E-0CC2-29E4-5B9B-1184FD65D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67ED0-13C4-2476-C23D-4F60B15E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E8413-1E77-FB72-2FFD-78CCCA3C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D2E3A-28E3-3D0F-2E94-A867675F1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89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936C8D-DDDF-3992-8B4C-7120C913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B0F62-EE4B-5BD2-B791-B6E0B2D67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69779-EB02-C768-F5D9-8BA2FD10E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9CEF0-4C94-429B-A89F-A58D34E0B7C5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60DEE-D341-E944-D9B4-C6B6EF6A8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98583-2A01-6BFA-234B-AED1A6757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27B3C-5150-488A-863B-72391C779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24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11C8A-95F7-A254-B4D2-421A228E86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183AC-2CF0-A2BF-72FF-60B10B61E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15384-E0B9-3163-7D41-1F8A629D2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3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39FB-083E-119A-4B15-51ED14B3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F9430C-87F1-3E79-A36F-EF4E94695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24796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20641-1329-DE69-7147-A3C1E0D8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AF735-CA27-0D1E-3D8D-BDBEA9D1E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6366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2C48B-C0F8-0296-AE46-01736938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C0B791-3861-B399-F382-391276006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953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4947B-F6E9-AAED-E92D-258289FED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92B99-ABA5-4962-D694-D7E8B04BC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646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DD7E-0B8E-EE17-D490-68D15FDD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5A4F6-3A57-53D9-0844-37B1C81FD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781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96C0-7B1A-704E-399A-7C9CFEE8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9568AB-79CD-DC12-ECAC-AEBE4A792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961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A4EC-F09F-AA3F-8AF0-9EA0AC103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0E6FE-5A0F-0664-CE73-73101584E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884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D292-AAD2-1343-3FF4-6C763920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DCDCC7-DE86-CF1A-0907-5A90EC033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1800"/>
          </a:xfrm>
        </p:spPr>
      </p:pic>
    </p:spTree>
    <p:extLst>
      <p:ext uri="{BB962C8B-B14F-4D97-AF65-F5344CB8AC3E}">
        <p14:creationId xmlns:p14="http://schemas.microsoft.com/office/powerpoint/2010/main" val="220376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776C-0880-C6B3-7C9F-BA4ADEAD2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078F5-11DC-6B45-F0B9-F7F13597C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173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7BC15-B899-E23A-60A3-9B5AE8C0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432ADF-50B7-248D-749C-8BE897D6E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6142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7952-6DD5-7E17-D0EC-D1E99A5C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3757F-7AC3-531A-9042-AFED6C8D4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81801"/>
          </a:xfrm>
        </p:spPr>
      </p:pic>
    </p:spTree>
    <p:extLst>
      <p:ext uri="{BB962C8B-B14F-4D97-AF65-F5344CB8AC3E}">
        <p14:creationId xmlns:p14="http://schemas.microsoft.com/office/powerpoint/2010/main" val="176159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F42A-389B-9CEE-238C-4F2D6126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B0159A-2E9A-A17E-E55F-64666EF80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4235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60A7-FDE7-B827-1300-2D5FD990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7C778-E530-68DC-4F22-874A7EC7B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11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2025-02-13T09:48:39Z</dcterms:created>
  <dcterms:modified xsi:type="dcterms:W3CDTF">2025-02-13T09:49:48Z</dcterms:modified>
</cp:coreProperties>
</file>